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6" r:id="rId7"/>
    <p:sldId id="260" r:id="rId8"/>
    <p:sldId id="267" r:id="rId9"/>
    <p:sldId id="261" r:id="rId10"/>
    <p:sldId id="262" r:id="rId11"/>
    <p:sldId id="265" r:id="rId12"/>
  </p:sldIdLst>
  <p:sldSz cx="9144000" cy="5143500" type="screen16x9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73">
          <p15:clr>
            <a:srgbClr val="A4A3A4"/>
          </p15:clr>
        </p15:guide>
        <p15:guide id="3" pos="5488">
          <p15:clr>
            <a:srgbClr val="A4A3A4"/>
          </p15:clr>
        </p15:guide>
        <p15:guide id="4" pos="27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4" autoAdjust="0"/>
    <p:restoredTop sz="94660"/>
  </p:normalViewPr>
  <p:slideViewPr>
    <p:cSldViewPr snapToGrid="0">
      <p:cViewPr varScale="1">
        <p:scale>
          <a:sx n="90" d="100"/>
          <a:sy n="90" d="100"/>
        </p:scale>
        <p:origin x="676" y="44"/>
      </p:cViewPr>
      <p:guideLst>
        <p:guide orient="horz" pos="1620"/>
        <p:guide orient="horz" pos="373"/>
        <p:guide pos="5488"/>
        <p:guide pos="2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Blauw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4731990"/>
            <a:ext cx="1475656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431471" y="2660896"/>
            <a:ext cx="4140529" cy="1389438"/>
          </a:xfrm>
          <a:solidFill>
            <a:schemeClr val="accent1"/>
          </a:solidFill>
        </p:spPr>
        <p:txBody>
          <a:bodyPr wrap="square" lIns="180000" tIns="216000" rIns="180000" bIns="144000">
            <a:spAutoFit/>
          </a:bodyPr>
          <a:lstStyle>
            <a:lvl1pPr algn="l">
              <a:lnSpc>
                <a:spcPts val="4000"/>
              </a:lnSpc>
              <a:defRPr sz="4000" kern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 userDrawn="1">
            <p:ph type="subTitle" idx="1" hasCustomPrompt="1"/>
          </p:nvPr>
        </p:nvSpPr>
        <p:spPr>
          <a:xfrm>
            <a:off x="431800" y="4050334"/>
            <a:ext cx="3780483" cy="330072"/>
          </a:xfrm>
          <a:solidFill>
            <a:schemeClr val="bg1"/>
          </a:solidFill>
        </p:spPr>
        <p:txBody>
          <a:bodyPr wrap="square" lIns="180000" tIns="72000" rIns="180000" bIns="72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 </a:t>
            </a:r>
            <a:endParaRPr lang="nl-BE" dirty="0"/>
          </a:p>
        </p:txBody>
      </p:sp>
      <p:pic>
        <p:nvPicPr>
          <p:cNvPr id="7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ijdelijke aanduiding voor afbeelding 14"/>
          <p:cNvSpPr>
            <a:spLocks noGrp="1"/>
          </p:cNvSpPr>
          <p:nvPr userDrawn="1">
            <p:ph type="pic" sz="quarter" idx="14"/>
          </p:nvPr>
        </p:nvSpPr>
        <p:spPr>
          <a:xfrm>
            <a:off x="1331587" y="0"/>
            <a:ext cx="663655" cy="497447"/>
          </a:xfrm>
          <a:noFill/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 dirty="0"/>
              <a:t>Click icon to add picture</a:t>
            </a:r>
            <a:endParaRPr lang="nl-BE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5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13BE1F17-E642-4A69-96DC-7261FB63DFC3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6"/>
          </p:nvPr>
        </p:nvSpPr>
        <p:spPr>
          <a:xfrm>
            <a:off x="107505" y="4973156"/>
            <a:ext cx="1512168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©VITO – Not for distribution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863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71520"/>
            <a:ext cx="8280729" cy="364243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7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Content Placeholder 5"/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3456657"/>
          </a:xfr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60361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unicatief Oranje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211704"/>
            <a:ext cx="2700016" cy="324943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90000" rIns="108000" bIns="54000"/>
          <a:lstStyle>
            <a:lvl1pPr algn="l">
              <a:lnSpc>
                <a:spcPts val="1400"/>
              </a:lnSpc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17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49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3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5"/>
            <a:ext cx="1980572" cy="498931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EE31181-A342-4CC0-B19F-F42A71CAE207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Content Placeholder 5"/>
          <p:cNvSpPr>
            <a:spLocks noGrp="1"/>
          </p:cNvSpPr>
          <p:nvPr>
            <p:ph sz="quarter" idx="19"/>
          </p:nvPr>
        </p:nvSpPr>
        <p:spPr>
          <a:xfrm>
            <a:off x="436552" y="2536724"/>
            <a:ext cx="4135448" cy="1547196"/>
          </a:xfrm>
          <a:solidFill>
            <a:schemeClr val="bg1"/>
          </a:solidFill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19275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9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3491543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7"/>
          </p:nvPr>
        </p:nvSpPr>
        <p:spPr>
          <a:xfrm>
            <a:off x="3490913" y="2211704"/>
            <a:ext cx="5653087" cy="422405"/>
          </a:xfrm>
        </p:spPr>
        <p:txBody>
          <a:bodyPr anchor="ctr"/>
          <a:lstStyle>
            <a:lvl1pPr marL="342900" indent="-342900">
              <a:buFont typeface="+mj-lt"/>
              <a:buAutoNum type="arabicPeriod"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E15DBEDD-B665-4EB1-A4A9-7B63974E7CBE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6177014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211953" y="3019741"/>
            <a:ext cx="4140529" cy="462916"/>
          </a:xfrm>
          <a:solidFill>
            <a:schemeClr val="bg1"/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4211638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D5917BB6-AC71-4C92-A97C-F290CFDB4742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11954" y="1388742"/>
            <a:ext cx="4500246" cy="1620207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anchor="t"/>
          <a:lstStyle>
            <a:lvl1pPr algn="l">
              <a:defRPr sz="3200" b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259342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67323"/>
            <a:ext cx="8280400" cy="364243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61F5935-DD69-434B-A4F3-BEBE816A2F6B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31471" y="1131566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9" name="Tijdelijke aanduiding voor inhoud 2"/>
          <p:cNvSpPr>
            <a:spLocks noGrp="1"/>
          </p:cNvSpPr>
          <p:nvPr>
            <p:ph sz="half" idx="19"/>
          </p:nvPr>
        </p:nvSpPr>
        <p:spPr>
          <a:xfrm>
            <a:off x="4744617" y="1131590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7374227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431800" y="587300"/>
            <a:ext cx="8280400" cy="364243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E5A0-7120-4EB8-B426-E040380AFBD0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335079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 Ora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3D6A-D5B3-4559-8AA5-590F4156C456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26196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Groen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431471" y="2660896"/>
            <a:ext cx="4140529" cy="1389438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wrap="square" lIns="180000" tIns="216000" rIns="180000" bIns="144000">
            <a:spAutoFit/>
          </a:bodyPr>
          <a:lstStyle>
            <a:lvl1pPr algn="l">
              <a:lnSpc>
                <a:spcPts val="4000"/>
              </a:lnSpc>
              <a:defRPr sz="4000" kern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 userDrawn="1">
            <p:ph type="subTitle" idx="1"/>
          </p:nvPr>
        </p:nvSpPr>
        <p:spPr>
          <a:xfrm>
            <a:off x="431800" y="4050334"/>
            <a:ext cx="3780483" cy="330072"/>
          </a:xfrm>
          <a:solidFill>
            <a:schemeClr val="bg1"/>
          </a:solidFill>
        </p:spPr>
        <p:txBody>
          <a:bodyPr wrap="square" lIns="180000" tIns="72000" rIns="180000" bIns="72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 dirty="0"/>
          </a:p>
        </p:txBody>
      </p:sp>
      <p:pic>
        <p:nvPicPr>
          <p:cNvPr id="7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ijdelijke aanduiding voor afbeelding 14"/>
          <p:cNvSpPr>
            <a:spLocks noGrp="1"/>
          </p:cNvSpPr>
          <p:nvPr userDrawn="1">
            <p:ph type="pic" sz="quarter" idx="14"/>
          </p:nvPr>
        </p:nvSpPr>
        <p:spPr>
          <a:xfrm>
            <a:off x="1331587" y="0"/>
            <a:ext cx="663655" cy="497447"/>
          </a:xfrm>
          <a:noFill/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3BE1F17-E642-4A69-96DC-7261FB63DFC3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7045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71520"/>
            <a:ext cx="8280729" cy="364243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Content Placeholder 5"/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3456657"/>
          </a:xfr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793954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unicatief Groen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211704"/>
            <a:ext cx="2700016" cy="324943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90000" rIns="108000" bIns="54000"/>
          <a:lstStyle>
            <a:lvl1pPr algn="l">
              <a:lnSpc>
                <a:spcPts val="1400"/>
              </a:lnSpc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17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49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3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5"/>
            <a:ext cx="1980572" cy="498931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4EE31181-A342-4CC0-B19F-F42A71CAE207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Content Placeholder 5"/>
          <p:cNvSpPr>
            <a:spLocks noGrp="1"/>
          </p:cNvSpPr>
          <p:nvPr>
            <p:ph sz="quarter" idx="19"/>
          </p:nvPr>
        </p:nvSpPr>
        <p:spPr>
          <a:xfrm>
            <a:off x="436552" y="2536724"/>
            <a:ext cx="4135448" cy="1547196"/>
          </a:xfrm>
          <a:solidFill>
            <a:schemeClr val="bg1"/>
          </a:solidFill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784890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 dirty="0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1"/>
          </a:solidFill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71520"/>
            <a:ext cx="8280729" cy="364243"/>
          </a:xfrm>
          <a:solidFill>
            <a:schemeClr val="accent1"/>
          </a:solidFill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7"/>
          </p:nvPr>
        </p:nvSpPr>
        <p:spPr>
          <a:xfrm>
            <a:off x="107505" y="4973156"/>
            <a:ext cx="1512168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©VITO – Not for distribution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Content Placeholder 5"/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3456657"/>
          </a:xfrm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8510386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9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3491543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7"/>
          </p:nvPr>
        </p:nvSpPr>
        <p:spPr>
          <a:xfrm>
            <a:off x="3490913" y="2211704"/>
            <a:ext cx="5653087" cy="422405"/>
          </a:xfrm>
        </p:spPr>
        <p:txBody>
          <a:bodyPr anchor="ctr"/>
          <a:lstStyle>
            <a:lvl1pPr marL="342900" indent="-342900">
              <a:buFont typeface="+mj-lt"/>
              <a:buAutoNum type="arabicPeriod"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E15DBEDD-B665-4EB1-A4A9-7B63974E7CBE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8522003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211953" y="3019741"/>
            <a:ext cx="4140529" cy="462916"/>
          </a:xfrm>
          <a:solidFill>
            <a:schemeClr val="bg1"/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4211638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D5917BB6-AC71-4C92-A97C-F290CFDB4742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11954" y="1388742"/>
            <a:ext cx="4500246" cy="1620207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anchor="t"/>
          <a:lstStyle>
            <a:lvl1pPr algn="l">
              <a:defRPr sz="3200" b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111992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67323"/>
            <a:ext cx="8280400" cy="364243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F61F5935-DD69-434B-A4F3-BEBE816A2F6B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31471" y="1131566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9" name="Tijdelijke aanduiding voor inhoud 2"/>
          <p:cNvSpPr>
            <a:spLocks noGrp="1"/>
          </p:cNvSpPr>
          <p:nvPr>
            <p:ph sz="half" idx="19"/>
          </p:nvPr>
        </p:nvSpPr>
        <p:spPr>
          <a:xfrm>
            <a:off x="4744617" y="1131590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12833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431800" y="587300"/>
            <a:ext cx="8280400" cy="364243"/>
          </a:xfr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BE5A0-7120-4EB8-B426-E040380AFBD0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9472799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 Gro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93D6A-D5B3-4559-8AA5-590F4156C456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84567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unicatief Blauw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1800" y="2211704"/>
            <a:ext cx="2700016" cy="324943"/>
          </a:xfrm>
          <a:solidFill>
            <a:schemeClr val="accent1"/>
          </a:solidFill>
        </p:spPr>
        <p:txBody>
          <a:bodyPr lIns="108000" tIns="90000" rIns="108000" bIns="54000"/>
          <a:lstStyle>
            <a:lvl1pPr algn="l">
              <a:lnSpc>
                <a:spcPts val="1400"/>
              </a:lnSpc>
              <a:defRPr sz="1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17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49"/>
            <a:ext cx="539750" cy="497563"/>
          </a:xfrm>
          <a:noFill/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 dirty="0"/>
              <a:t>Click icon to add picture</a:t>
            </a:r>
            <a:endParaRPr lang="nl-BE" dirty="0"/>
          </a:p>
        </p:txBody>
      </p:sp>
      <p:sp>
        <p:nvSpPr>
          <p:cNvPr id="13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5"/>
            <a:ext cx="1980572" cy="498931"/>
          </a:xfrm>
          <a:solidFill>
            <a:schemeClr val="accent1"/>
          </a:solidFill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6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4EE31181-A342-4CC0-B19F-F42A71CAE207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7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©VITO – Not for distribution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6" name="Content Placeholder 5"/>
          <p:cNvSpPr>
            <a:spLocks noGrp="1"/>
          </p:cNvSpPr>
          <p:nvPr>
            <p:ph sz="quarter" idx="19"/>
          </p:nvPr>
        </p:nvSpPr>
        <p:spPr>
          <a:xfrm>
            <a:off x="436552" y="2536724"/>
            <a:ext cx="4135448" cy="1547196"/>
          </a:xfrm>
          <a:solidFill>
            <a:schemeClr val="bg1"/>
          </a:solidFill>
        </p:spPr>
        <p:txBody>
          <a:bodyPr/>
          <a:lstStyle>
            <a:lvl1pPr marL="171450" indent="-171450">
              <a:buFont typeface="Wingdings" panose="05000000000000000000" pitchFamily="2" charset="2"/>
              <a:buChar char="§"/>
              <a:defRPr sz="1800"/>
            </a:lvl1pPr>
            <a:lvl2pPr marL="360363" indent="-184150">
              <a:buFont typeface="Wingdings" panose="05000000000000000000" pitchFamily="2" charset="2"/>
              <a:buChar char="§"/>
              <a:defRPr sz="1600"/>
            </a:lvl2pPr>
            <a:lvl3pPr marL="536575" indent="-177800">
              <a:buFont typeface="Wingdings" panose="05000000000000000000" pitchFamily="2" charset="2"/>
              <a:buChar char="§"/>
              <a:defRPr sz="1400"/>
            </a:lvl3pPr>
            <a:lvl4pPr marL="719138" indent="-187325">
              <a:buFont typeface="Wingdings" panose="05000000000000000000" pitchFamily="2" charset="2"/>
              <a:buChar char="§"/>
              <a:defRPr sz="1200"/>
            </a:lvl4pPr>
            <a:lvl5pPr marL="360363" indent="-90488">
              <a:buFont typeface="Wingdings" panose="05000000000000000000" pitchFamily="2" charset="2"/>
              <a:buChar char="§"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260047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 dirty="0"/>
              <a:t>Click icon to add picture</a:t>
            </a:r>
            <a:endParaRPr lang="nl-BE" dirty="0"/>
          </a:p>
        </p:txBody>
      </p:sp>
      <p:sp>
        <p:nvSpPr>
          <p:cNvPr id="9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3491543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7"/>
          </p:nvPr>
        </p:nvSpPr>
        <p:spPr>
          <a:xfrm>
            <a:off x="3490913" y="2211704"/>
            <a:ext cx="5653087" cy="422405"/>
          </a:xfrm>
        </p:spPr>
        <p:txBody>
          <a:bodyPr anchor="ctr"/>
          <a:lstStyle>
            <a:lvl1pPr marL="342900" indent="-342900">
              <a:buFont typeface="+mj-lt"/>
              <a:buAutoNum type="arabicPeriod"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8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E15DBEDD-B665-4EB1-A4A9-7B63974E7CBE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9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9473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211953" y="3019741"/>
            <a:ext cx="4140529" cy="462916"/>
          </a:xfrm>
          <a:solidFill>
            <a:schemeClr val="bg1"/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1388742"/>
            <a:ext cx="4211638" cy="2083123"/>
          </a:xfrm>
        </p:spPr>
        <p:txBody>
          <a:bodyPr anchor="ctr"/>
          <a:lstStyle>
            <a:lvl1pPr algn="ctr">
              <a:defRPr sz="1000" baseline="0"/>
            </a:lvl1pPr>
          </a:lstStyle>
          <a:p>
            <a:r>
              <a:rPr lang="nl-BE" dirty="0"/>
              <a:t>Click icon to </a:t>
            </a:r>
            <a:r>
              <a:rPr lang="nl-BE" dirty="0" err="1"/>
              <a:t>insert</a:t>
            </a:r>
            <a:r>
              <a:rPr lang="nl-BE" dirty="0"/>
              <a:t> picture</a:t>
            </a:r>
            <a:endParaRPr lang="en-US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7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D5917BB6-AC71-4C92-A97C-F290CFDB4742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8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211954" y="1388742"/>
            <a:ext cx="4500246" cy="1620207"/>
          </a:xfrm>
          <a:solidFill>
            <a:schemeClr val="accent1"/>
          </a:solidFill>
        </p:spPr>
        <p:txBody>
          <a:bodyPr anchor="t"/>
          <a:lstStyle>
            <a:lvl1pPr algn="l">
              <a:defRPr sz="3200" b="0" cap="all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623448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31471" y="1131566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9" name="Tijdelijke aanduiding voor afbeelding 12"/>
          <p:cNvSpPr>
            <a:spLocks noGrp="1"/>
          </p:cNvSpPr>
          <p:nvPr>
            <p:ph type="pic" sz="quarter" idx="13"/>
          </p:nvPr>
        </p:nvSpPr>
        <p:spPr>
          <a:xfrm>
            <a:off x="1331586" y="250"/>
            <a:ext cx="539750" cy="497563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0" name="Tijdelijke aanduiding voor tekst 19"/>
          <p:cNvSpPr>
            <a:spLocks noGrp="1"/>
          </p:cNvSpPr>
          <p:nvPr>
            <p:ph type="body" sz="quarter" idx="15" hasCustomPrompt="1"/>
          </p:nvPr>
        </p:nvSpPr>
        <p:spPr>
          <a:xfrm>
            <a:off x="1871336" y="-1484"/>
            <a:ext cx="1800549" cy="498931"/>
          </a:xfrm>
          <a:solidFill>
            <a:schemeClr val="accent1"/>
          </a:solidFill>
        </p:spPr>
        <p:txBody>
          <a:bodyPr lIns="108000" tIns="79200" rIns="108000" bIns="50400" anchor="ctr" anchorCtr="0">
            <a:noAutofit/>
          </a:bodyPr>
          <a:lstStyle>
            <a:lvl1pPr>
              <a:lnSpc>
                <a:spcPts val="1600"/>
              </a:lnSpc>
              <a:defRPr sz="16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Onderwerp dia</a:t>
            </a:r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31800" y="767323"/>
            <a:ext cx="8280400" cy="364243"/>
          </a:xfrm>
          <a:solidFill>
            <a:schemeClr val="accent1"/>
          </a:solidFill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6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F61F5935-DD69-434B-A4F3-BEBE816A2F6B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7"/>
          </p:nvPr>
        </p:nvSpPr>
        <p:spPr>
          <a:xfrm>
            <a:off x="107505" y="4973156"/>
            <a:ext cx="1584176" cy="178136"/>
          </a:xfrm>
        </p:spPr>
        <p:txBody>
          <a:bodyPr/>
          <a:lstStyle/>
          <a:p>
            <a:pPr algn="l"/>
            <a:r>
              <a:rPr lang="en-US" dirty="0"/>
              <a:t>©VITO – Not for distribution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jdelijke aanduiding voor inhoud 2"/>
          <p:cNvSpPr>
            <a:spLocks noGrp="1"/>
          </p:cNvSpPr>
          <p:nvPr>
            <p:ph sz="half" idx="19"/>
          </p:nvPr>
        </p:nvSpPr>
        <p:spPr>
          <a:xfrm>
            <a:off x="4744617" y="1131590"/>
            <a:ext cx="3960506" cy="3420437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800"/>
            </a:lvl1pPr>
            <a:lvl2pPr marL="180975" indent="-180975">
              <a:buFont typeface="Wingdings" panose="05000000000000000000" pitchFamily="2" charset="2"/>
              <a:buChar char="§"/>
              <a:defRPr sz="1600"/>
            </a:lvl2pPr>
            <a:lvl3pPr marL="269875" indent="-176213">
              <a:buFont typeface="Wingdings" panose="05000000000000000000" pitchFamily="2" charset="2"/>
              <a:buChar char="§"/>
              <a:defRPr sz="1400"/>
            </a:lvl3pPr>
            <a:lvl4pPr marL="357188" indent="-179388">
              <a:buFont typeface="Wingdings" panose="05000000000000000000" pitchFamily="2" charset="2"/>
              <a:buChar char="§"/>
              <a:defRPr sz="1200"/>
            </a:lvl4pPr>
            <a:lvl5pPr marL="444500" indent="-174625">
              <a:buFont typeface="Wingdings" panose="05000000000000000000" pitchFamily="2" charset="2"/>
              <a:buChar char="§"/>
              <a:defRPr sz="11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90431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431800" y="587300"/>
            <a:ext cx="8280400" cy="364243"/>
          </a:xfrm>
          <a:solidFill>
            <a:schemeClr val="accent1"/>
          </a:solidFill>
        </p:spPr>
        <p:txBody>
          <a:bodyPr lIns="108000" tIns="43200" rIns="108000" bIns="43200"/>
          <a:lstStyle>
            <a:lvl1pPr algn="l"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B56BE5A0-7120-4EB8-B426-E040380AFBD0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7505" y="4973156"/>
            <a:ext cx="1584176" cy="178136"/>
          </a:xfrm>
        </p:spPr>
        <p:txBody>
          <a:bodyPr/>
          <a:lstStyle/>
          <a:p>
            <a:pPr algn="l"/>
            <a:r>
              <a:rPr lang="en-US" dirty="0"/>
              <a:t>©VITO – Not for distribution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626822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6B793D6A-D5B3-4559-8AA5-590F4156C456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7505" y="4973156"/>
            <a:ext cx="1584176" cy="178136"/>
          </a:xfrm>
        </p:spPr>
        <p:txBody>
          <a:bodyPr/>
          <a:lstStyle/>
          <a:p>
            <a:pPr algn="l"/>
            <a:r>
              <a:rPr lang="en-US" dirty="0"/>
              <a:t>©VITO – Not for distribution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839363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ranje"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731990"/>
            <a:ext cx="1691680" cy="4115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 userDrawn="1">
            <p:ph type="ctrTitle"/>
          </p:nvPr>
        </p:nvSpPr>
        <p:spPr>
          <a:xfrm>
            <a:off x="431471" y="2660896"/>
            <a:ext cx="4140529" cy="1389438"/>
          </a:xfrm>
          <a:solidFill>
            <a:schemeClr val="accent2"/>
          </a:solidFill>
          <a:ln>
            <a:solidFill>
              <a:schemeClr val="accent2"/>
            </a:solidFill>
          </a:ln>
        </p:spPr>
        <p:txBody>
          <a:bodyPr wrap="square" lIns="180000" tIns="216000" rIns="180000" bIns="144000">
            <a:spAutoFit/>
          </a:bodyPr>
          <a:lstStyle>
            <a:lvl1pPr algn="l">
              <a:lnSpc>
                <a:spcPts val="4000"/>
              </a:lnSpc>
              <a:defRPr sz="4000" kern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 userDrawn="1">
            <p:ph type="subTitle" idx="1"/>
          </p:nvPr>
        </p:nvSpPr>
        <p:spPr>
          <a:xfrm>
            <a:off x="431800" y="4050334"/>
            <a:ext cx="3780483" cy="330072"/>
          </a:xfrm>
          <a:solidFill>
            <a:schemeClr val="bg1"/>
          </a:solidFill>
        </p:spPr>
        <p:txBody>
          <a:bodyPr wrap="square" lIns="180000" tIns="72000" rIns="180000" bIns="72000" anchor="ctr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BE" dirty="0"/>
          </a:p>
        </p:txBody>
      </p:sp>
      <p:pic>
        <p:nvPicPr>
          <p:cNvPr id="7" name="Afbeelding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97"/>
            <a:ext cx="1331586" cy="49934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ijdelijke aanduiding voor afbeelding 14"/>
          <p:cNvSpPr>
            <a:spLocks noGrp="1"/>
          </p:cNvSpPr>
          <p:nvPr userDrawn="1">
            <p:ph type="pic" sz="quarter" idx="14"/>
          </p:nvPr>
        </p:nvSpPr>
        <p:spPr>
          <a:xfrm>
            <a:off x="1331587" y="0"/>
            <a:ext cx="663655" cy="497447"/>
          </a:xfrm>
          <a:noFill/>
          <a:ln>
            <a:noFill/>
          </a:ln>
        </p:spPr>
        <p:txBody>
          <a:bodyPr>
            <a:no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nl-BE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5"/>
          </p:nvPr>
        </p:nvSpPr>
        <p:spPr>
          <a:xfrm>
            <a:off x="98101" y="4803998"/>
            <a:ext cx="873439" cy="178136"/>
          </a:xfrm>
        </p:spPr>
        <p:txBody>
          <a:bodyPr/>
          <a:lstStyle/>
          <a:p>
            <a:fld id="{13BE1F17-E642-4A69-96DC-7261FB63DFC3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6"/>
          </p:nvPr>
        </p:nvSpPr>
        <p:spPr>
          <a:xfrm>
            <a:off x="107505" y="4973156"/>
            <a:ext cx="1584176" cy="17813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961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31800" y="534446"/>
            <a:ext cx="8280400" cy="699404"/>
          </a:xfrm>
          <a:prstGeom prst="rect">
            <a:avLst/>
          </a:prstGeom>
        </p:spPr>
        <p:txBody>
          <a:bodyPr vert="horz" wrap="square" lIns="180000" tIns="72000" rIns="180000" bIns="72000" rtlCol="0" anchor="ctr">
            <a:sp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27842" y="1311589"/>
            <a:ext cx="8255000" cy="1068736"/>
          </a:xfrm>
          <a:prstGeom prst="rect">
            <a:avLst/>
          </a:prstGeom>
        </p:spPr>
        <p:txBody>
          <a:bodyPr vert="horz" lIns="108000" tIns="72000" rIns="108000" bIns="72000" rtlCol="0">
            <a:sp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2"/>
          </p:nvPr>
        </p:nvSpPr>
        <p:spPr>
          <a:xfrm>
            <a:off x="98101" y="4803998"/>
            <a:ext cx="873439" cy="178136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800" i="1">
                <a:solidFill>
                  <a:schemeClr val="bg1"/>
                </a:solidFill>
              </a:defRPr>
            </a:lvl1pPr>
          </a:lstStyle>
          <a:p>
            <a:fld id="{915621D0-E3A9-4CE3-AD95-C9DFA8F88060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107504" y="4973156"/>
            <a:ext cx="2208817" cy="178136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800"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©VITO – Not for distribution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8532506" y="4967027"/>
            <a:ext cx="514340" cy="178136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r">
              <a:defRPr sz="800" i="1">
                <a:solidFill>
                  <a:schemeClr val="bg1"/>
                </a:solidFill>
              </a:defRPr>
            </a:lvl1pPr>
          </a:lstStyle>
          <a:p>
            <a:fld id="{5BC19279-DFCC-452D-946A-D5121146A4E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250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  <p:sldLayoutId id="2147483663" r:id="rId3"/>
    <p:sldLayoutId id="2147483672" r:id="rId4"/>
    <p:sldLayoutId id="2147483651" r:id="rId5"/>
    <p:sldLayoutId id="2147483652" r:id="rId6"/>
    <p:sldLayoutId id="2147483654" r:id="rId7"/>
    <p:sldLayoutId id="2147483655" r:id="rId8"/>
    <p:sldLayoutId id="2147483673" r:id="rId9"/>
    <p:sldLayoutId id="2147483681" r:id="rId10"/>
    <p:sldLayoutId id="2147483675" r:id="rId11"/>
    <p:sldLayoutId id="2147483678" r:id="rId12"/>
    <p:sldLayoutId id="2147483679" r:id="rId13"/>
    <p:sldLayoutId id="2147483683" r:id="rId14"/>
    <p:sldLayoutId id="2147483685" r:id="rId15"/>
    <p:sldLayoutId id="2147483687" r:id="rId16"/>
    <p:sldLayoutId id="2147483674" r:id="rId17"/>
    <p:sldLayoutId id="2147483682" r:id="rId18"/>
    <p:sldLayoutId id="2147483676" r:id="rId19"/>
    <p:sldLayoutId id="2147483677" r:id="rId20"/>
    <p:sldLayoutId id="2147483680" r:id="rId21"/>
    <p:sldLayoutId id="2147483684" r:id="rId22"/>
    <p:sldLayoutId id="2147483686" r:id="rId23"/>
    <p:sldLayoutId id="2147483688" r:id="rId24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0"/>
        </a:spcBef>
        <a:buFontTx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87313" indent="-87313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77800" indent="-90488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269875" indent="-92075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360363" indent="-90488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92014-FB93-4D4E-91BC-ADC86E11C4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1471" y="2913786"/>
            <a:ext cx="4140529" cy="883658"/>
          </a:xfrm>
        </p:spPr>
        <p:txBody>
          <a:bodyPr/>
          <a:lstStyle/>
          <a:p>
            <a:r>
              <a:rPr lang="en-US" dirty="0"/>
              <a:t>Kubernetes</a:t>
            </a:r>
            <a:endParaRPr lang="en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4B7316-C566-4563-8BBC-69E6715CA2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Presentatie</a:t>
            </a:r>
            <a:r>
              <a:rPr lang="en-US" dirty="0"/>
              <a:t> 18/3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34678-1213-4335-89BF-9D2AFFBFB6FD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3BE1F17-E642-4A69-96DC-7261FB63DFC3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991DC-2612-4D10-B7D5-1BEA2F56EA1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ED21BA-F132-4AD8-85D2-64D6344482F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017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0F920C-5EB9-47E8-A48B-D59B749BE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AutoScaling</a:t>
            </a:r>
            <a:endParaRPr lang="nl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231CB-FE19-4C3E-ACFE-461C40DD5E0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53A09-7225-492D-8D5A-B35716108C1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BECD4-A861-4D78-A121-59F318B4D1B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F2B4B6-B144-47EA-8323-D5E9A19D98E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1253402"/>
          </a:xfrm>
        </p:spPr>
        <p:txBody>
          <a:bodyPr/>
          <a:lstStyle/>
          <a:p>
            <a:endParaRPr lang="nl-BE" dirty="0"/>
          </a:p>
          <a:p>
            <a:r>
              <a:rPr lang="nl-BE" dirty="0" err="1"/>
              <a:t>Horizontal</a:t>
            </a:r>
            <a:r>
              <a:rPr lang="nl-BE" dirty="0"/>
              <a:t> </a:t>
            </a:r>
            <a:r>
              <a:rPr lang="nl-BE" dirty="0" err="1"/>
              <a:t>pod</a:t>
            </a:r>
            <a:r>
              <a:rPr lang="nl-BE" dirty="0"/>
              <a:t> </a:t>
            </a:r>
            <a:r>
              <a:rPr lang="nl-BE" dirty="0" err="1"/>
              <a:t>scaling</a:t>
            </a:r>
            <a:br>
              <a:rPr lang="nl-BE" dirty="0"/>
            </a:br>
            <a:endParaRPr lang="nl-BE" dirty="0"/>
          </a:p>
          <a:p>
            <a:r>
              <a:rPr lang="nl-BE" dirty="0" err="1"/>
              <a:t>Vertical</a:t>
            </a:r>
            <a:r>
              <a:rPr lang="nl-BE" dirty="0"/>
              <a:t> </a:t>
            </a:r>
            <a:r>
              <a:rPr lang="nl-BE" dirty="0" err="1"/>
              <a:t>pod</a:t>
            </a:r>
            <a:r>
              <a:rPr lang="nl-BE" dirty="0"/>
              <a:t> </a:t>
            </a:r>
            <a:r>
              <a:rPr lang="nl-BE" dirty="0" err="1"/>
              <a:t>scaling</a:t>
            </a:r>
            <a:endParaRPr lang="nl-B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16E4FE-5B28-4E64-A52A-2D3B607313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389" y="1199654"/>
            <a:ext cx="4153140" cy="369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507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231CB-FE19-4C3E-ACFE-461C40DD5E0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53A09-7225-492D-8D5A-B35716108C1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BECD4-A861-4D78-A121-59F318B4D1B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26" name="Picture 2" descr="Question mark PNG">
            <a:extLst>
              <a:ext uri="{FF2B5EF4-FFF2-40B4-BE49-F238E27FC236}">
                <a16:creationId xmlns:a16="http://schemas.microsoft.com/office/drawing/2014/main" id="{0D79D888-D9D1-4444-A3F3-3D4E65E25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75" y="0"/>
            <a:ext cx="865505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95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0F920C-5EB9-47E8-A48B-D59B749BE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Inleiding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231CB-FE19-4C3E-ACFE-461C40DD5E0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53A09-7225-492D-8D5A-B35716108C1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BECD4-A861-4D78-A121-59F318B4D1B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F2B4B6-B144-47EA-8323-D5E9A19D98E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3192394"/>
          </a:xfrm>
        </p:spPr>
        <p:txBody>
          <a:bodyPr/>
          <a:lstStyle/>
          <a:p>
            <a:r>
              <a:rPr lang="nl-BE" dirty="0"/>
              <a:t>Kubernetes visualisatie</a:t>
            </a:r>
          </a:p>
          <a:p>
            <a:endParaRPr lang="nl-BE" dirty="0"/>
          </a:p>
          <a:p>
            <a:r>
              <a:rPr lang="nl-BE" dirty="0" err="1"/>
              <a:t>Portainer</a:t>
            </a:r>
            <a:endParaRPr lang="nl-BE" dirty="0"/>
          </a:p>
          <a:p>
            <a:endParaRPr lang="nl-BE" dirty="0"/>
          </a:p>
          <a:p>
            <a:r>
              <a:rPr lang="nl-BE" dirty="0"/>
              <a:t>Multitenancy</a:t>
            </a:r>
          </a:p>
          <a:p>
            <a:endParaRPr lang="nl-BE" dirty="0"/>
          </a:p>
          <a:p>
            <a:r>
              <a:rPr lang="nl-BE" dirty="0"/>
              <a:t>DMZ/</a:t>
            </a:r>
            <a:r>
              <a:rPr lang="nl-BE" dirty="0" err="1"/>
              <a:t>Internal</a:t>
            </a:r>
            <a:endParaRPr lang="nl-BE" dirty="0"/>
          </a:p>
          <a:p>
            <a:endParaRPr lang="nl-BE" dirty="0"/>
          </a:p>
          <a:p>
            <a:r>
              <a:rPr lang="nl-BE" dirty="0"/>
              <a:t>High Availability</a:t>
            </a:r>
          </a:p>
          <a:p>
            <a:endParaRPr lang="nl-BE" dirty="0"/>
          </a:p>
          <a:p>
            <a:r>
              <a:rPr lang="nl-BE" dirty="0" err="1"/>
              <a:t>Autoscaling</a:t>
            </a:r>
            <a:endParaRPr lang="nl-B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657696-1D4A-499C-BB8A-94DB64A64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072" y="2582530"/>
            <a:ext cx="1336381" cy="5933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BECE9E-B191-4DB3-A8BE-214141742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4453" y="2571751"/>
            <a:ext cx="1817794" cy="5933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2F5B01-A4C2-4925-9AA3-8720C42DC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5890" y="2582530"/>
            <a:ext cx="1586453" cy="5933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496D80F-C4CE-47FB-AA48-34F8F3B873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8430" b="815"/>
          <a:stretch/>
        </p:blipFill>
        <p:spPr>
          <a:xfrm>
            <a:off x="7176226" y="2601821"/>
            <a:ext cx="1934938" cy="584796"/>
          </a:xfrm>
          <a:prstGeom prst="rect">
            <a:avLst/>
          </a:prstGeom>
        </p:spPr>
      </p:pic>
      <p:sp>
        <p:nvSpPr>
          <p:cNvPr id="16" name="Right Bracket 15">
            <a:extLst>
              <a:ext uri="{FF2B5EF4-FFF2-40B4-BE49-F238E27FC236}">
                <a16:creationId xmlns:a16="http://schemas.microsoft.com/office/drawing/2014/main" id="{D5C995A5-5161-478E-991C-8490883563FA}"/>
              </a:ext>
            </a:extLst>
          </p:cNvPr>
          <p:cNvSpPr/>
          <p:nvPr/>
        </p:nvSpPr>
        <p:spPr>
          <a:xfrm rot="16200000">
            <a:off x="5156197" y="-775584"/>
            <a:ext cx="1244257" cy="6665676"/>
          </a:xfrm>
          <a:prstGeom prst="rightBracket">
            <a:avLst/>
          </a:prstGeom>
          <a:ln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475350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D3A2DCE-9B69-4510-818A-94AF7CC6EC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14"/>
          <a:stretch/>
        </p:blipFill>
        <p:spPr>
          <a:xfrm>
            <a:off x="107505" y="1759619"/>
            <a:ext cx="3599398" cy="287522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F0F920C-5EB9-47E8-A48B-D59B749BE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Kubernetes Visualisatie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231CB-FE19-4C3E-ACFE-461C40DD5E0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53A09-7225-492D-8D5A-B35716108C1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BECD4-A861-4D78-A121-59F318B4D1B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97D292-8D03-4E84-A8DC-07FF08ABF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944" y="1143555"/>
            <a:ext cx="5083585" cy="400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8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0F920C-5EB9-47E8-A48B-D59B749BE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Portaal Kubernetes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231CB-FE19-4C3E-ACFE-461C40DD5E0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53A09-7225-492D-8D5A-B35716108C1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BECD4-A861-4D78-A121-59F318B4D1B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F2B4B6-B144-47EA-8323-D5E9A19D98E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411" y="1166946"/>
            <a:ext cx="8353177" cy="1776622"/>
          </a:xfrm>
        </p:spPr>
        <p:txBody>
          <a:bodyPr/>
          <a:lstStyle/>
          <a:p>
            <a:r>
              <a:rPr lang="nl-BE" dirty="0" err="1"/>
              <a:t>Portainer</a:t>
            </a:r>
            <a:r>
              <a:rPr lang="nl-BE" dirty="0"/>
              <a:t>: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/>
              <a:t>Portaal voor beheer kubernetes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/>
              <a:t>2 versies: Community Edition en </a:t>
            </a:r>
            <a:r>
              <a:rPr lang="nl-BE" dirty="0" err="1"/>
              <a:t>Portainer</a:t>
            </a:r>
            <a:r>
              <a:rPr lang="nl-BE" dirty="0"/>
              <a:t> Business</a:t>
            </a:r>
            <a:br>
              <a:rPr lang="nl-BE" dirty="0"/>
            </a:br>
            <a:endParaRPr lang="nl-BE" dirty="0"/>
          </a:p>
          <a:p>
            <a:pPr lvl="2"/>
            <a:endParaRPr lang="nl-B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51945A-FD69-4A08-8FCC-91FFB070A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348" y="3609980"/>
            <a:ext cx="1819275" cy="1524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70D894E-A0D9-4B49-8575-0600958AF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823" y="1104905"/>
            <a:ext cx="1828800" cy="2505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00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EBB71-253D-4F4C-B7CD-D36D8E171F98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FC2326-B51C-4248-AD48-A454FA3BA3C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C97E7-CD00-4C68-BDAD-651910FFC95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C1F98B1-96BA-45FA-BFEC-221C48909C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3" b="36951"/>
          <a:stretch/>
        </p:blipFill>
        <p:spPr>
          <a:xfrm>
            <a:off x="0" y="3040912"/>
            <a:ext cx="9144000" cy="16931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CC7E958-54E0-4821-83E9-FA358B1EC8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99"/>
          <a:stretch/>
        </p:blipFill>
        <p:spPr>
          <a:xfrm>
            <a:off x="0" y="384182"/>
            <a:ext cx="9144000" cy="265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429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0F920C-5EB9-47E8-A48B-D59B749BE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Portaal Kubernetes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231CB-FE19-4C3E-ACFE-461C40DD5E0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53A09-7225-492D-8D5A-B35716108C1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BECD4-A861-4D78-A121-59F318B4D1B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532506" y="4967027"/>
            <a:ext cx="514340" cy="178136"/>
          </a:xfrm>
        </p:spPr>
        <p:txBody>
          <a:bodyPr/>
          <a:lstStyle/>
          <a:p>
            <a:fld id="{5BC19279-DFCC-452D-946A-D5121146A4E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F2B4B6-B144-47EA-8323-D5E9A19D98E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2946173"/>
          </a:xfrm>
        </p:spPr>
        <p:txBody>
          <a:bodyPr/>
          <a:lstStyle/>
          <a:p>
            <a:r>
              <a:rPr lang="nl-BE" dirty="0"/>
              <a:t>Waarom </a:t>
            </a:r>
            <a:r>
              <a:rPr lang="nl-BE" dirty="0" err="1"/>
              <a:t>Portainer</a:t>
            </a:r>
            <a:r>
              <a:rPr lang="nl-BE" dirty="0"/>
              <a:t> Business?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 err="1"/>
              <a:t>Registry</a:t>
            </a:r>
            <a:r>
              <a:rPr lang="nl-BE" dirty="0"/>
              <a:t>/Image Management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/>
              <a:t>Identity Management</a:t>
            </a:r>
          </a:p>
          <a:p>
            <a:pPr lvl="3"/>
            <a:r>
              <a:rPr lang="nl-BE" dirty="0"/>
              <a:t>RBAC</a:t>
            </a:r>
            <a:br>
              <a:rPr lang="nl-BE" dirty="0"/>
            </a:br>
            <a:endParaRPr lang="nl-BE" dirty="0"/>
          </a:p>
          <a:p>
            <a:pPr lvl="3"/>
            <a:r>
              <a:rPr lang="nl-BE" dirty="0"/>
              <a:t>LDAP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/>
              <a:t>Network Management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/>
              <a:t>Support</a:t>
            </a:r>
          </a:p>
          <a:p>
            <a:pPr lvl="2"/>
            <a:endParaRPr lang="nl-B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8608E7F-6497-4107-8FF0-F60642CC7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861" y="1135606"/>
            <a:ext cx="5274339" cy="390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624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0F920C-5EB9-47E8-A48B-D59B749BE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Multitenancy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231CB-FE19-4C3E-ACFE-461C40DD5E0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53A09-7225-492D-8D5A-B35716108C1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BECD4-A861-4D78-A121-59F318B4D1B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F2B4B6-B144-47EA-8323-D5E9A19D98E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2422953"/>
          </a:xfrm>
        </p:spPr>
        <p:txBody>
          <a:bodyPr/>
          <a:lstStyle/>
          <a:p>
            <a:r>
              <a:rPr lang="nl-BE" dirty="0"/>
              <a:t>Belangrijkste aspecten van </a:t>
            </a:r>
            <a:r>
              <a:rPr lang="nl-BE" dirty="0" err="1"/>
              <a:t>multitenancy</a:t>
            </a:r>
            <a:r>
              <a:rPr lang="nl-BE" dirty="0"/>
              <a:t>: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 err="1"/>
              <a:t>Namespace</a:t>
            </a:r>
            <a:r>
              <a:rPr lang="nl-BE" dirty="0"/>
              <a:t> </a:t>
            </a:r>
            <a:r>
              <a:rPr lang="nl-BE" dirty="0" err="1"/>
              <a:t>isolation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/>
              <a:t>Network </a:t>
            </a:r>
            <a:r>
              <a:rPr lang="nl-BE" dirty="0" err="1"/>
              <a:t>Policies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/>
              <a:t>Resource </a:t>
            </a:r>
            <a:r>
              <a:rPr lang="nl-BE" dirty="0" err="1"/>
              <a:t>Quotas</a:t>
            </a:r>
            <a:br>
              <a:rPr lang="nl-BE" dirty="0"/>
            </a:br>
            <a:endParaRPr lang="nl-BE" dirty="0"/>
          </a:p>
          <a:p>
            <a:pPr lvl="2"/>
            <a:r>
              <a:rPr lang="nl-BE" dirty="0"/>
              <a:t>Node Security</a:t>
            </a:r>
            <a:br>
              <a:rPr lang="nl-BE" dirty="0"/>
            </a:br>
            <a:endParaRPr lang="nl-B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1E4F73-B663-45C0-91F4-2307078BD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151" y="1541317"/>
            <a:ext cx="610552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894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6A9D938-A96A-4837-AB00-EF72DD2E2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0416" y="1332614"/>
            <a:ext cx="5539591" cy="345392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666FC88-8C76-442B-830E-45A654424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DMZ + internal network</a:t>
            </a:r>
            <a:endParaRPr lang="en-B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E732FB-B3E2-4DAD-AAC9-F28FBC2AAA54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41E02F-BC22-40ED-A02F-169838AFB74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©VITO – Not for distribution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18BAB0-BE00-4F29-9E50-79DDC7653DC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65FD185-E917-4419-81B6-B292129007CC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2053621"/>
          </a:xfrm>
        </p:spPr>
        <p:txBody>
          <a:bodyPr/>
          <a:lstStyle/>
          <a:p>
            <a:r>
              <a:rPr lang="en-US" dirty="0" err="1"/>
              <a:t>Scheiding</a:t>
            </a:r>
            <a:r>
              <a:rPr lang="en-US" dirty="0"/>
              <a:t> DMZ </a:t>
            </a:r>
            <a:r>
              <a:rPr lang="en-US" dirty="0" err="1"/>
              <a:t>en</a:t>
            </a:r>
            <a:r>
              <a:rPr lang="en-US" dirty="0"/>
              <a:t> Internal Network</a:t>
            </a:r>
          </a:p>
          <a:p>
            <a:endParaRPr lang="en-US" dirty="0"/>
          </a:p>
          <a:p>
            <a:r>
              <a:rPr lang="en-US" dirty="0"/>
              <a:t>Multiple Namespaces per tenant</a:t>
            </a:r>
          </a:p>
          <a:p>
            <a:pPr lvl="2"/>
            <a:r>
              <a:rPr lang="en-US" dirty="0"/>
              <a:t>Namespace </a:t>
            </a:r>
            <a:r>
              <a:rPr lang="en-US" dirty="0" err="1"/>
              <a:t>voor</a:t>
            </a:r>
            <a:r>
              <a:rPr lang="en-US" dirty="0"/>
              <a:t> DMZ applications</a:t>
            </a:r>
            <a:br>
              <a:rPr lang="en-US" dirty="0"/>
            </a:br>
            <a:r>
              <a:rPr lang="en-US" dirty="0"/>
              <a:t>met internet access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Namespace </a:t>
            </a:r>
            <a:r>
              <a:rPr lang="en-US" dirty="0" err="1"/>
              <a:t>voor</a:t>
            </a:r>
            <a:r>
              <a:rPr lang="en-US" dirty="0"/>
              <a:t> Internal applications</a:t>
            </a:r>
            <a:br>
              <a:rPr lang="en-US" dirty="0"/>
            </a:br>
            <a:r>
              <a:rPr lang="en-US" dirty="0" err="1"/>
              <a:t>zonder</a:t>
            </a:r>
            <a:r>
              <a:rPr lang="en-US" dirty="0"/>
              <a:t> internet access</a:t>
            </a:r>
            <a:endParaRPr lang="en-BE" dirty="0"/>
          </a:p>
        </p:txBody>
      </p:sp>
    </p:spTree>
    <p:extLst>
      <p:ext uri="{BB962C8B-B14F-4D97-AF65-F5344CB8AC3E}">
        <p14:creationId xmlns:p14="http://schemas.microsoft.com/office/powerpoint/2010/main" val="2378349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0F920C-5EB9-47E8-A48B-D59B749BE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High Availability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1231CB-FE19-4C3E-ACFE-461C40DD5E0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2042BD0-40C8-444E-9920-E5A513A4247F}" type="datetime1">
              <a:rPr lang="nl-BE" smtClean="0"/>
              <a:t>18/03/2021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153A09-7225-492D-8D5A-B35716108C1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dirty="0"/>
              <a:t>©VITO – Not for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BECD4-A861-4D78-A121-59F318B4D1B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BC19279-DFCC-452D-946A-D5121146A4E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F2B4B6-B144-47EA-8323-D5E9A19D98E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395536" y="1203324"/>
            <a:ext cx="8353177" cy="1807400"/>
          </a:xfrm>
        </p:spPr>
        <p:txBody>
          <a:bodyPr/>
          <a:lstStyle/>
          <a:p>
            <a:endParaRPr lang="nl-BE" dirty="0"/>
          </a:p>
          <a:p>
            <a:r>
              <a:rPr lang="nl-BE" dirty="0"/>
              <a:t>Load </a:t>
            </a:r>
            <a:r>
              <a:rPr lang="nl-BE" dirty="0" err="1"/>
              <a:t>Balancing</a:t>
            </a:r>
            <a:br>
              <a:rPr lang="nl-BE" dirty="0"/>
            </a:br>
            <a:endParaRPr lang="nl-BE" dirty="0"/>
          </a:p>
          <a:p>
            <a:r>
              <a:rPr lang="nl-BE" dirty="0"/>
              <a:t>Multiple master </a:t>
            </a:r>
            <a:r>
              <a:rPr lang="nl-BE" dirty="0" err="1"/>
              <a:t>nodes</a:t>
            </a:r>
            <a:br>
              <a:rPr lang="nl-BE" dirty="0"/>
            </a:br>
            <a:endParaRPr lang="nl-BE" dirty="0"/>
          </a:p>
          <a:p>
            <a:r>
              <a:rPr lang="nl-BE" dirty="0"/>
              <a:t>Multiple </a:t>
            </a:r>
            <a:r>
              <a:rPr lang="nl-BE" dirty="0" err="1"/>
              <a:t>worker</a:t>
            </a:r>
            <a:r>
              <a:rPr lang="nl-BE" dirty="0"/>
              <a:t> </a:t>
            </a:r>
            <a:r>
              <a:rPr lang="nl-BE" dirty="0" err="1"/>
              <a:t>nodes</a:t>
            </a:r>
            <a:endParaRPr lang="nl-BE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E94DE2-E7BC-42A8-9DD1-663C614A7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443" y="1203324"/>
            <a:ext cx="5535021" cy="369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372949"/>
      </p:ext>
    </p:extLst>
  </p:cSld>
  <p:clrMapOvr>
    <a:masterClrMapping/>
  </p:clrMapOvr>
</p:sld>
</file>

<file path=ppt/theme/theme1.xml><?xml version="1.0" encoding="utf-8"?>
<a:theme xmlns:a="http://schemas.openxmlformats.org/drawingml/2006/main" name="VITO_2017">
  <a:themeElements>
    <a:clrScheme name="VITO_2017">
      <a:dk1>
        <a:srgbClr val="000000"/>
      </a:dk1>
      <a:lt1>
        <a:srgbClr val="FFFFFF"/>
      </a:lt1>
      <a:dk2>
        <a:srgbClr val="404040"/>
      </a:dk2>
      <a:lt2>
        <a:srgbClr val="FFFFFF"/>
      </a:lt2>
      <a:accent1>
        <a:srgbClr val="34A3DC"/>
      </a:accent1>
      <a:accent2>
        <a:srgbClr val="F58220"/>
      </a:accent2>
      <a:accent3>
        <a:srgbClr val="67AF3E"/>
      </a:accent3>
      <a:accent4>
        <a:srgbClr val="C55E66"/>
      </a:accent4>
      <a:accent5>
        <a:srgbClr val="E5BB29"/>
      </a:accent5>
      <a:accent6>
        <a:srgbClr val="4693A9"/>
      </a:accent6>
      <a:hlink>
        <a:srgbClr val="0000FF"/>
      </a:hlink>
      <a:folHlink>
        <a:srgbClr val="800080"/>
      </a:folHlink>
    </a:clrScheme>
    <a:fontScheme name="Vito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2177</TotalTime>
  <Words>145</Words>
  <Application>Microsoft Office PowerPoint</Application>
  <PresentationFormat>On-screen Show (16:9)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VITO_2017</vt:lpstr>
      <vt:lpstr>Kubernetes</vt:lpstr>
      <vt:lpstr>Inleiding</vt:lpstr>
      <vt:lpstr>Kubernetes Visualisatie</vt:lpstr>
      <vt:lpstr>Portaal Kubernetes</vt:lpstr>
      <vt:lpstr>PowerPoint Presentation</vt:lpstr>
      <vt:lpstr>Portaal Kubernetes</vt:lpstr>
      <vt:lpstr>Multitenancy</vt:lpstr>
      <vt:lpstr>DMZ + internal network</vt:lpstr>
      <vt:lpstr>High Availability</vt:lpstr>
      <vt:lpstr>AutoScaling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</dc:title>
  <dc:creator>Dierickx Alessandro</dc:creator>
  <cp:lastModifiedBy>Dierickx Alessandro</cp:lastModifiedBy>
  <cp:revision>55</cp:revision>
  <dcterms:created xsi:type="dcterms:W3CDTF">2021-03-08T09:50:19Z</dcterms:created>
  <dcterms:modified xsi:type="dcterms:W3CDTF">2021-03-18T09:19:07Z</dcterms:modified>
</cp:coreProperties>
</file>

<file path=docProps/thumbnail.jpeg>
</file>